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D033C2-9CD9-40B1-95C1-87EFBED17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A347FF7-71E2-4BBD-B0E1-C19C85A5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C2CF96-7B06-4E83-9398-3B77AA05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084FA3-6372-46F6-B9D0-5991EBCB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8333EB-53DE-4E36-B77D-35FD380C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556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4F96B-E5E8-4853-94B0-161CC403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5CDE1B-2E4C-4E19-ADE1-8D9639416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C1EF8D-9A78-41DA-8364-53F63C67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D22AB6-1DB5-4FB5-8DAC-DA6A5A6D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D19745-9F01-449A-B98B-248647E8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12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19C82C4-5B0E-4054-B31D-93BB142C5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DF964B6-30F3-4CF9-8282-D16A79224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42F0FF-C65E-4EBD-8117-11001634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6CD6E5-9235-4EC9-A0A5-49CFE1C8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A5C860-B527-4D1F-895F-E0F83D00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974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270178-B92E-4171-9221-DAA10610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0A8DDC-FBD0-4178-9245-0F7F8E781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E74238-062D-45C8-8CD5-A6AC72D8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F6D569-F057-47E3-86F7-0FEB5B16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A7FE9D-FBCD-4C0E-B586-582E0A01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995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8EB021-0FAA-45FE-9550-E86E14C3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EBA7D1-EB8C-4FE1-906F-EF8B0EA6E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8BA703-8B85-4045-B0D0-A6B4492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09661D-570B-48CF-B6E2-56A1AB5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59AA92-CDB6-4A37-9D39-1B851C79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651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AE5A8-E364-4366-9005-75238A8B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76ACD3-4B56-4B20-A85D-720935809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674A4F-BFA6-495E-A86F-3E6A44B85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7B34FB-A94D-4C52-A100-61EC1EDE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BD2CE6-DB17-4A41-9830-FF202FAC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CA0614-F381-4140-9518-2387AEF3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2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2EE06E-9996-42D2-87E9-A09ECD51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AAA1E9-1CB4-4E0C-A432-D59EBFA0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A237AA-9083-409B-B480-F7EE3D119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999317-8C8E-49ED-9C5A-1AB880777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3321BE8-BFEF-4F87-BABB-67AD22111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42C2F6B-90BB-4F8A-B824-882773E8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149D699-A2E1-4864-BBEB-1448B8F0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4E7EC8A-9B6D-4F03-B201-5E6A60FA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86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C69D1C-3D15-43FE-8E38-7CE7F614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4B888C7-BAD8-46F0-A089-E210364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B5D4B0-2B6A-4836-9EFD-B8C6A2BE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E6713E-CAE5-4DA9-8268-C7D07B66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117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A3F1FB-A038-42CE-83BA-465A90DE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1EC4EB-14F9-4AC0-A8BB-5C2596F0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4BB822-41C9-48A3-8D57-821DAAC4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238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AC3692-D0A7-4241-9182-6664E77F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BBA7E2-045A-4811-840C-3092837B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90CC26-C161-453F-B385-70C391A27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AD37C8-BEFC-4CB8-B650-844FF081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9A74CD-351F-44EE-8311-8C68AE58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44BBA4-DC7E-4911-9D68-0E336437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03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B69A42-7FAA-4D27-908C-35BFD74A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7093274-470F-4B7D-811D-0A7A71F60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3F26CA-60BC-4463-B1A9-2A1B56C06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935512-E02D-4633-B6B2-8A933DE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F66991-A93E-4AEE-AD44-ED6317E4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92903-5361-4E53-8F50-CA570C44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900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5018B6-C2D3-460A-B054-1320D6A0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D4477A-7B1B-4CA5-B49F-7B1F4464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3A7DEB-FFDA-4D4D-A92A-46BE9DB17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417E-01D5-487C-8D2F-9442D2DCEC50}" type="datetimeFigureOut">
              <a:rPr lang="ro-RO" smtClean="0"/>
              <a:t>05.10.2022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0539D6-68CC-4F33-B5BC-7F799FFEE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FA194A-469C-4EC2-9F39-F56C9874E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812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04460-9156-816F-7764-02D499A0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59" y="1735512"/>
            <a:ext cx="12192000" cy="811482"/>
          </a:xfrm>
        </p:spPr>
        <p:txBody>
          <a:bodyPr>
            <a:normAutofit/>
          </a:bodyPr>
          <a:lstStyle/>
          <a:p>
            <a:pPr algn="ctr"/>
            <a:r>
              <a:rPr lang="bg-BG" sz="2300" b="1" dirty="0" smtClean="0"/>
              <a:t>ЧЕРНО-БЕЛОМОРСКИЯТ </a:t>
            </a:r>
            <a:r>
              <a:rPr lang="bg-BG" sz="2300" b="1" dirty="0"/>
              <a:t>ЦИВИЛИЗАЦИОНЕН „</a:t>
            </a:r>
            <a:r>
              <a:rPr lang="bg-BG" sz="2300" b="1" dirty="0" smtClean="0"/>
              <a:t>ИН-ЯН</a:t>
            </a:r>
            <a:r>
              <a:rPr lang="bg-BG" sz="2300" b="1" dirty="0"/>
              <a:t>“ НА БЪЛГАРСКОТО КУЛТУРНО НАСЛЕДСТВО</a:t>
            </a:r>
            <a:endParaRPr lang="en-US" sz="23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185E63-F95C-4540-B353-018D57ACD5EE}"/>
              </a:ext>
            </a:extLst>
          </p:cNvPr>
          <p:cNvSpPr txBox="1"/>
          <p:nvPr/>
        </p:nvSpPr>
        <p:spPr>
          <a:xfrm>
            <a:off x="9637839" y="6466474"/>
            <a:ext cx="255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арх. Мария Каразлатева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853375-696E-430F-83E6-B216570C1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76" y="2324356"/>
            <a:ext cx="9271247" cy="41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10E1714-F8B6-4359-836D-C8674CF8D26D}"/>
              </a:ext>
            </a:extLst>
          </p:cNvPr>
          <p:cNvSpPr txBox="1">
            <a:spLocks/>
          </p:cNvSpPr>
          <p:nvPr/>
        </p:nvSpPr>
        <p:spPr>
          <a:xfrm>
            <a:off x="459138" y="1913018"/>
            <a:ext cx="11099517" cy="64008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900" b="1" dirty="0"/>
              <a:t>ПОРЕЧНИТЕ КУЛТУРИ НА ДРЕВНИЯ </a:t>
            </a:r>
            <a:r>
              <a:rPr lang="bg-BG" sz="1900" b="1" dirty="0" smtClean="0"/>
              <a:t>СВЯТ. </a:t>
            </a:r>
            <a:r>
              <a:rPr lang="bg-BG" sz="1900" b="1" dirty="0"/>
              <a:t>БЪЛГАРИЯ НА ДУНАВСКИЯ ЦИВИЛИЗАЦИОНЕН ЛИМЕС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CBF3B109-0CE7-4BA1-872B-494B2FC46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5" y="2384422"/>
            <a:ext cx="5593825" cy="31286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942A13BB-A387-443F-846E-4E762D2A5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74" y="5592908"/>
            <a:ext cx="5601596" cy="10465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134EEFDC-CC5D-4FE7-A736-A3E8A29EA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185" y="2384422"/>
            <a:ext cx="4977887" cy="42550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1E5C42DC-DCEE-4725-AF20-F0E7E046E5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138" y="1566280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bg-BG" sz="1500" b="1" dirty="0" smtClean="0"/>
              <a:t>ЧЕРНО-БЕЛОМОРСКИЯТ </a:t>
            </a:r>
            <a:r>
              <a:rPr lang="bg-BG" sz="1500" b="1" dirty="0"/>
              <a:t>ЦИВИЛИЗАЦИОНЕН „</a:t>
            </a:r>
            <a:r>
              <a:rPr lang="bg-BG" sz="1500" b="1" dirty="0" smtClean="0"/>
              <a:t>ИН-ЯН</a:t>
            </a:r>
            <a:r>
              <a:rPr lang="bg-BG" sz="1500" b="1" dirty="0"/>
              <a:t>“ НА БЪЛГАРСКОТО КУЛТУРНО НАСЛЕДСТВО</a:t>
            </a:r>
          </a:p>
        </p:txBody>
      </p:sp>
    </p:spTree>
    <p:extLst>
      <p:ext uri="{BB962C8B-B14F-4D97-AF65-F5344CB8AC3E}">
        <p14:creationId xmlns:p14="http://schemas.microsoft.com/office/powerpoint/2010/main" val="134038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="" xmlns:a16="http://schemas.microsoft.com/office/drawing/2014/main" id="{AA85D618-C4F9-45EF-9578-799B9FD1B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22" y="2201951"/>
            <a:ext cx="10076155" cy="45017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F34E8979-EF5D-47FE-B542-02316377E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503" y="5207106"/>
            <a:ext cx="2660574" cy="14965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41A29D7E-3C0E-43E9-B438-C677A8156B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8" y="1610668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bg-BG" sz="2000" b="1" dirty="0" smtClean="0"/>
              <a:t>ЧЕРНО-БЕЛОМОРСКИЯТ </a:t>
            </a:r>
            <a:r>
              <a:rPr lang="bg-BG" sz="2000" b="1" dirty="0"/>
              <a:t>ЦИВИЛИЗАЦИОНЕН „</a:t>
            </a:r>
            <a:r>
              <a:rPr lang="bg-BG" sz="2000" b="1" dirty="0" smtClean="0"/>
              <a:t>ИН-ЯН</a:t>
            </a:r>
            <a:r>
              <a:rPr lang="bg-BG" sz="2000" b="1" dirty="0"/>
              <a:t>“ НА БЪЛГАРСКОТО КУЛТУРНО НАСЛЕДСТВО</a:t>
            </a:r>
          </a:p>
        </p:txBody>
      </p:sp>
    </p:spTree>
    <p:extLst>
      <p:ext uri="{BB962C8B-B14F-4D97-AF65-F5344CB8AC3E}">
        <p14:creationId xmlns:p14="http://schemas.microsoft.com/office/powerpoint/2010/main" val="353654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DA555CA4-57CF-424A-AB2D-97AACEA0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94" y="2157312"/>
            <a:ext cx="10193612" cy="45542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946FE13D-4A28-4B65-886E-CE1D91B21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724" y="5540909"/>
            <a:ext cx="2081082" cy="11706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4A4D6835-CCB1-494C-813C-B5B8BB782F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9" y="1584035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bg-BG" sz="2000" b="1" dirty="0" smtClean="0"/>
              <a:t>ЧЕРНО-БЕЛОМОРСКИЯТ </a:t>
            </a:r>
            <a:r>
              <a:rPr lang="bg-BG" sz="2000" b="1" dirty="0"/>
              <a:t>ЦИВИЛИЗАЦИОНЕН „</a:t>
            </a:r>
            <a:r>
              <a:rPr lang="bg-BG" sz="2000" b="1" dirty="0" smtClean="0"/>
              <a:t>ИН-ЯН</a:t>
            </a:r>
            <a:r>
              <a:rPr lang="bg-BG" sz="2000" b="1" dirty="0"/>
              <a:t>“ НА БЪЛГАРСКОТО КУЛТУРНО НАСЛЕДСТВО</a:t>
            </a:r>
          </a:p>
        </p:txBody>
      </p:sp>
    </p:spTree>
    <p:extLst>
      <p:ext uri="{BB962C8B-B14F-4D97-AF65-F5344CB8AC3E}">
        <p14:creationId xmlns:p14="http://schemas.microsoft.com/office/powerpoint/2010/main" val="174709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103C12-40FF-47EA-9186-07B2107D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3" t="1503" r="3008" b="20051"/>
          <a:stretch>
            <a:fillRect/>
          </a:stretch>
        </p:blipFill>
        <p:spPr>
          <a:xfrm>
            <a:off x="6950702" y="2300007"/>
            <a:ext cx="3944913" cy="41243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F5E69277-BDD3-42D3-BDC0-F7636ED556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9" y="1647560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bg-BG" sz="2000" b="1" dirty="0" smtClean="0"/>
              <a:t>ЧЕРНО-БЕЛОМОРСКИЯТ </a:t>
            </a:r>
            <a:r>
              <a:rPr lang="bg-BG" sz="2000" b="1" dirty="0"/>
              <a:t>ЦИВИЛИЗАЦИОНЕН „</a:t>
            </a:r>
            <a:r>
              <a:rPr lang="bg-BG" sz="2000" b="1" dirty="0" smtClean="0"/>
              <a:t>ИН-ЯН</a:t>
            </a:r>
            <a:r>
              <a:rPr lang="bg-BG" sz="2000" b="1" dirty="0"/>
              <a:t>“ НА БЪЛГАРСКОТО КУЛТУРНО НАСЛЕДСТВО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AAFBDD1-A160-495F-9BB7-3C1DBE4A8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4" y="2300007"/>
            <a:ext cx="60007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7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72B19829-40B4-44F4-A456-94F9EE7E44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9" y="1647560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bg-BG" sz="2000" b="1" dirty="0" smtClean="0"/>
              <a:t>ЧЕРНО-БЕЛОМОРСКИЯТ </a:t>
            </a:r>
            <a:r>
              <a:rPr lang="bg-BG" sz="2000" b="1" dirty="0"/>
              <a:t>ЦИВИЛИЗАЦИОНЕН „</a:t>
            </a:r>
            <a:r>
              <a:rPr lang="bg-BG" sz="2000" b="1" dirty="0" smtClean="0"/>
              <a:t>ИН-ЯН</a:t>
            </a:r>
            <a:r>
              <a:rPr lang="bg-BG" sz="2000" b="1" dirty="0"/>
              <a:t>“ НА БЪЛГАРСКОТО КУЛТУРНО НАСЛЕДСТВО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476971-56AB-421A-84C8-19B60079D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96" y="2300007"/>
            <a:ext cx="5943600" cy="4126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B2474A-2D81-4D5B-B85A-AE9C973D7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6" y="2300007"/>
            <a:ext cx="60007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30C49E71-C242-4EC7-AE14-3A06734FA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98" y="2152888"/>
            <a:ext cx="9133604" cy="45526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F16B3124-7C95-499A-8670-42FB48CC53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9" y="1594295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bg-BG" sz="2000" b="1" dirty="0" smtClean="0"/>
              <a:t>ЧЕРНО-БЕЛОМОРСКИЯТ </a:t>
            </a:r>
            <a:r>
              <a:rPr lang="bg-BG" sz="2000" b="1" dirty="0"/>
              <a:t>ЦИВИЛИЗАЦИОНЕН „</a:t>
            </a:r>
            <a:r>
              <a:rPr lang="bg-BG" sz="2000" b="1" dirty="0" smtClean="0"/>
              <a:t>ИН-ЯН</a:t>
            </a:r>
            <a:r>
              <a:rPr lang="bg-BG" sz="2000" b="1" dirty="0"/>
              <a:t>“ НА БЪЛГАРСКОТО КУЛТУРНО НАСЛЕДСТВО</a:t>
            </a:r>
          </a:p>
        </p:txBody>
      </p:sp>
    </p:spTree>
    <p:extLst>
      <p:ext uri="{BB962C8B-B14F-4D97-AF65-F5344CB8AC3E}">
        <p14:creationId xmlns:p14="http://schemas.microsoft.com/office/powerpoint/2010/main" val="328170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152EE815-C8F1-4B57-AC76-38EFF6E5FD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9" y="1620928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bg-BG" sz="2000" b="1" dirty="0" smtClean="0"/>
              <a:t>ЧЕРНО-БЕЛОМОРСКИЯТ </a:t>
            </a:r>
            <a:r>
              <a:rPr lang="bg-BG" sz="2000" b="1" dirty="0"/>
              <a:t>ЦИВИЛИЗАЦИОНЕН „</a:t>
            </a:r>
            <a:r>
              <a:rPr lang="bg-BG" sz="2000" b="1" dirty="0" smtClean="0"/>
              <a:t>ИН-ЯН</a:t>
            </a:r>
            <a:r>
              <a:rPr lang="bg-BG" sz="2000" b="1" dirty="0"/>
              <a:t>“ НА БЪЛГАРСКОТО КУЛТУРНО НАСЛЕДСТВО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76F288E-8159-4BE8-BEB1-DBF2E51C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99" y="2173371"/>
            <a:ext cx="6657198" cy="4622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C4EBEA-E71C-43D2-A6E1-41E0B48C7A6D}"/>
              </a:ext>
            </a:extLst>
          </p:cNvPr>
          <p:cNvSpPr txBox="1"/>
          <p:nvPr/>
        </p:nvSpPr>
        <p:spPr>
          <a:xfrm>
            <a:off x="8634049" y="5514452"/>
            <a:ext cx="3090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ТРИТЕ </a:t>
            </a:r>
            <a:r>
              <a:rPr lang="bg-BG" sz="1600" dirty="0"/>
              <a:t>ЦИВИЛИЗАЦИОННИ ЯДРА В ПРОСТРАНСТВОТО НА БЪЛГАРСКОТО КУЛТУРНО НАСЛЕДСТВО </a:t>
            </a:r>
            <a:r>
              <a:rPr lang="bg-BG" sz="1600" dirty="0" smtClean="0"/>
              <a:t>(ЧЕРНОМОРСКО</a:t>
            </a:r>
            <a:r>
              <a:rPr lang="en-US" sz="1600" dirty="0" smtClean="0"/>
              <a:t> </a:t>
            </a:r>
            <a:r>
              <a:rPr lang="bg-BG" sz="1600" dirty="0" smtClean="0"/>
              <a:t>- </a:t>
            </a:r>
            <a:r>
              <a:rPr lang="en-US" sz="1600" dirty="0" smtClean="0"/>
              <a:t> </a:t>
            </a:r>
            <a:r>
              <a:rPr lang="bg-BG" sz="1600" dirty="0" smtClean="0"/>
              <a:t>БЕЛОМОРСКО</a:t>
            </a:r>
            <a:r>
              <a:rPr lang="en-US" sz="1600" dirty="0" smtClean="0"/>
              <a:t> </a:t>
            </a:r>
            <a:r>
              <a:rPr lang="bg-BG" sz="1600" dirty="0" smtClean="0"/>
              <a:t>-</a:t>
            </a:r>
            <a:r>
              <a:rPr lang="en-US" sz="1600" dirty="0" smtClean="0"/>
              <a:t> </a:t>
            </a:r>
            <a:r>
              <a:rPr lang="bg-BG" sz="1600" dirty="0" smtClean="0"/>
              <a:t>ЕГЕЙСКО </a:t>
            </a:r>
            <a:r>
              <a:rPr lang="bg-BG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854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103</Words>
  <Application>Microsoft Office PowerPoint</Application>
  <PresentationFormat>По избор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Office Theme</vt:lpstr>
      <vt:lpstr>ЧЕРНО-БЕЛОМОРСКИЯТ ЦИВИЛИЗАЦИОНЕН „ИН-ЯН“ НА БЪЛГАРСКОТО КУЛТУРНО НАСЛЕДСТВО</vt:lpstr>
      <vt:lpstr>ЧЕРНО-БЕЛОМОРСКИЯТ ЦИВИЛИЗАЦИОНЕН „ИН-ЯН“ НА БЪЛГАРСКОТО КУЛТУРНО НАСЛЕДСТВО</vt:lpstr>
      <vt:lpstr>ЧЕРНО-БЕЛОМОРСКИЯТ ЦИВИЛИЗАЦИОНЕН „ИН-ЯН“ НА БЪЛГАРСКОТО КУЛТУРНО НАСЛЕДСТВО</vt:lpstr>
      <vt:lpstr>ЧЕРНО-БЕЛОМОРСКИЯТ ЦИВИЛИЗАЦИОНЕН „ИН-ЯН“ НА БЪЛГАРСКОТО КУЛТУРНО НАСЛЕДСТВО</vt:lpstr>
      <vt:lpstr>ЧЕРНО-БЕЛОМОРСКИЯТ ЦИВИЛИЗАЦИОНЕН „ИН-ЯН“ НА БЪЛГАРСКОТО КУЛТУРНО НАСЛЕДСТВО</vt:lpstr>
      <vt:lpstr>ЧЕРНО-БЕЛОМОРСКИЯТ ЦИВИЛИЗАЦИОНЕН „ИН-ЯН“ НА БЪЛГАРСКОТО КУЛТУРНО НАСЛЕДСТВО</vt:lpstr>
      <vt:lpstr>ЧЕРНО-БЕЛОМОРСКИЯТ ЦИВИЛИЗАЦИОНЕН „ИН-ЯН“ НА БЪЛГАРСКОТО КУЛТУРНО НАСЛЕДСТВО</vt:lpstr>
      <vt:lpstr>ЧЕРНО-БЕЛОМОРСКИЯТ ЦИВИЛИЗАЦИОНЕН „ИН-ЯН“ НА БЪЛГАРСКОТО КУЛТУРНО НАСЛЕДСТВО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Jesica</dc:creator>
  <cp:lastModifiedBy>Proletina Dimova</cp:lastModifiedBy>
  <cp:revision>10</cp:revision>
  <dcterms:created xsi:type="dcterms:W3CDTF">2018-08-30T12:28:00Z</dcterms:created>
  <dcterms:modified xsi:type="dcterms:W3CDTF">2022-10-05T13:12:47Z</dcterms:modified>
</cp:coreProperties>
</file>