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9" r:id="rId3"/>
    <p:sldId id="260" r:id="rId4"/>
    <p:sldId id="262" r:id="rId5"/>
    <p:sldId id="263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100" d="100"/>
          <a:sy n="100" d="100"/>
        </p:scale>
        <p:origin x="-17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D033C2-9CD9-40B1-95C1-87EFBED175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A347FF7-71E2-4BBD-B0E1-C19C85A59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CC2CF96-7B06-4E83-9398-3B77AA059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05.10.2022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E084FA3-6372-46F6-B9D0-5991EBCB7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58333EB-53DE-4E36-B77D-35FD380C3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15565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84F96B-E5E8-4853-94B0-161CC4038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C5CDE1B-2E4C-4E19-ADE1-8D9639416F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FC1EF8D-9A78-41DA-8364-53F63C678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05.10.2022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4D22AB6-1DB5-4FB5-8DAC-DA6A5A6D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4D19745-9F01-449A-B98B-248647E84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91266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19C82C4-5B0E-4054-B31D-93BB142C5F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DF964B6-30F3-4CF9-8282-D16A79224D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542F0FF-C65E-4EBD-8117-110016342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05.10.2022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46CD6E5-9235-4EC9-A0A5-49CFE1C8E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CA5C860-B527-4D1F-895F-E0F83D00A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59746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F270178-B92E-4171-9221-DAA106100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00A8DDC-FBD0-4178-9245-0F7F8E781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0E74238-062D-45C8-8CD5-A6AC72D8C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05.10.2022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4F6D569-F057-47E3-86F7-0FEB5B160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DA7FE9D-FBCD-4C0E-B586-582E0A01C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29956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8EB021-0FAA-45FE-9550-E86E14C36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DEBA7D1-EB8C-4FE1-906F-EF8B0EA6E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98BA703-8B85-4045-B0D0-A6B449201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05.10.2022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B09661D-570B-48CF-B6E2-56A1AB5B8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159AA92-CDB6-4A37-9D39-1B851C79A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66517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A9AE5A8-E364-4366-9005-75238A8BF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076ACD3-4B56-4B20-A85D-720935809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E674A4F-BFA6-495E-A86F-3E6A44B85E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C7B34FB-A94D-4C52-A100-61EC1EDEE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05.10.2022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CBD2CE6-DB17-4A41-9830-FF202FAC3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8CA0614-F381-4140-9518-2387AEF31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9276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72EE06E-9996-42D2-87E9-A09ECD518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5AAA1E9-1CB4-4E0C-A432-D59EBFA02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BA237AA-9083-409B-B480-F7EE3D1193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B999317-8C8E-49ED-9C5A-1AB8807776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3321BE8-BFEF-4F87-BABB-67AD221110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142C2F6B-90BB-4F8A-B824-882773E87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05.10.2022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149D699-A2E1-4864-BBEB-1448B8F09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D4E7EC8A-9B6D-4F03-B201-5E6A60FAF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1865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1C69D1C-3D15-43FE-8E38-7CE7F614C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4B888C7-BAD8-46F0-A089-E21036413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05.10.2022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4B5D4B0-2B6A-4836-9EFD-B8C6A2BED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9E6713E-CAE5-4DA9-8268-C7D07B66E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61173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1A3F1FB-A038-42CE-83BA-465A90DEA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05.10.2022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01EC4EB-14F9-4AC0-A8BB-5C2596F0A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44BB822-41C9-48A3-8D57-821DAAC4B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02385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CAC3692-D0A7-4241-9182-6664E77FE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3BBA7E2-045A-4811-840C-3092837B0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690CC26-C161-453F-B385-70C391A27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5AD37C8-BEFC-4CB8-B650-844FF0816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05.10.2022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69A74CD-351F-44EE-8311-8C68AE587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644BBA4-DC7E-4911-9D68-0E3364376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10325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B69A42-7FAA-4D27-908C-35BFD74AC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97093274-470F-4B7D-811D-0A7A71F60B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D3F26CA-60BC-4463-B1A9-2A1B56C06C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6935512-E02D-4633-B6B2-8A933DEF4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05.10.2022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FF66991-A93E-4AEE-AD44-ED6317E4E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A492903-5361-4E53-8F50-CA570C44C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49008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A85018B6-C2D3-460A-B054-1320D6A0B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2D4477A-7B1B-4CA5-B49F-7B1F4464B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F3A7DEB-FFDA-4D4D-A92A-46BE9DB176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6417E-01D5-487C-8D2F-9442D2DCEC50}" type="datetimeFigureOut">
              <a:rPr lang="ro-RO" smtClean="0"/>
              <a:t>05.10.2022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80539D6-68CC-4F33-B5BC-7F799FFEE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0FA194A-469C-4EC2-9F39-F56C9874EF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98121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F04460-9156-816F-7764-02D499A0D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959" y="1735512"/>
            <a:ext cx="12192000" cy="811482"/>
          </a:xfrm>
        </p:spPr>
        <p:txBody>
          <a:bodyPr>
            <a:normAutofit/>
          </a:bodyPr>
          <a:lstStyle/>
          <a:p>
            <a:pPr algn="ctr"/>
            <a:r>
              <a:rPr lang="bg-BG" sz="2300" b="1" dirty="0" smtClean="0"/>
              <a:t>ЧЕРНО-БЕЛОМОРСКИЯТ </a:t>
            </a:r>
            <a:r>
              <a:rPr lang="bg-BG" sz="2300" b="1" dirty="0"/>
              <a:t>ЦИВИЛИЗАЦИОНЕН „</a:t>
            </a:r>
            <a:r>
              <a:rPr lang="bg-BG" sz="2300" b="1" dirty="0" smtClean="0"/>
              <a:t>ИН-ЯН</a:t>
            </a:r>
            <a:r>
              <a:rPr lang="bg-BG" sz="2300" b="1" dirty="0"/>
              <a:t>“ НА БЪЛГАРСКОТО КУЛТУРНО НАСЛЕДСТВО</a:t>
            </a:r>
            <a:endParaRPr lang="en-US" sz="2300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7185E63-F95C-4540-B353-018D57ACD5EE}"/>
              </a:ext>
            </a:extLst>
          </p:cNvPr>
          <p:cNvSpPr txBox="1"/>
          <p:nvPr/>
        </p:nvSpPr>
        <p:spPr>
          <a:xfrm>
            <a:off x="9637839" y="6466474"/>
            <a:ext cx="2554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/>
              <a:t>арх. Мария Каразлатева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D853375-696E-430F-83E6-B216570C1D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376" y="2324356"/>
            <a:ext cx="9271247" cy="414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79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F10E1714-F8B6-4359-836D-C8674CF8D26D}"/>
              </a:ext>
            </a:extLst>
          </p:cNvPr>
          <p:cNvSpPr txBox="1">
            <a:spLocks/>
          </p:cNvSpPr>
          <p:nvPr/>
        </p:nvSpPr>
        <p:spPr>
          <a:xfrm>
            <a:off x="459138" y="1913018"/>
            <a:ext cx="11099517" cy="640080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g-BG" sz="1900" b="1" dirty="0"/>
              <a:t>ПОРЕЧНИТЕ КУЛТУРИ НА ДРЕВНИЯ </a:t>
            </a:r>
            <a:r>
              <a:rPr lang="bg-BG" sz="1900" b="1" dirty="0" smtClean="0"/>
              <a:t>СВЯТ. </a:t>
            </a:r>
            <a:r>
              <a:rPr lang="bg-BG" sz="1900" b="1" dirty="0"/>
              <a:t>БЪЛГАРИЯ НА ДУНАВСКИЯ ЦИВИЛИЗАЦИОНЕН ЛИМЕС</a:t>
            </a:r>
          </a:p>
        </p:txBody>
      </p:sp>
      <p:pic>
        <p:nvPicPr>
          <p:cNvPr id="5" name="Picture 8">
            <a:extLst>
              <a:ext uri="{FF2B5EF4-FFF2-40B4-BE49-F238E27FC236}">
                <a16:creationId xmlns="" xmlns:a16="http://schemas.microsoft.com/office/drawing/2014/main" id="{CBF3B109-0CE7-4BA1-872B-494B2FC46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345" y="2384422"/>
            <a:ext cx="5593825" cy="312861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10">
            <a:extLst>
              <a:ext uri="{FF2B5EF4-FFF2-40B4-BE49-F238E27FC236}">
                <a16:creationId xmlns="" xmlns:a16="http://schemas.microsoft.com/office/drawing/2014/main" id="{942A13BB-A387-443F-846E-4E762D2A5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74" y="5592908"/>
            <a:ext cx="5601596" cy="104652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5">
            <a:extLst>
              <a:ext uri="{FF2B5EF4-FFF2-40B4-BE49-F238E27FC236}">
                <a16:creationId xmlns="" xmlns:a16="http://schemas.microsoft.com/office/drawing/2014/main" id="{134EEFDC-CC5D-4FE7-A736-A3E8A29EAA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3185" y="2384422"/>
            <a:ext cx="4977887" cy="425500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Title 1">
            <a:extLst>
              <a:ext uri="{FF2B5EF4-FFF2-40B4-BE49-F238E27FC236}">
                <a16:creationId xmlns="" xmlns:a16="http://schemas.microsoft.com/office/drawing/2014/main" id="{1E5C42DC-DCEE-4725-AF20-F0E7E046E5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9138" y="1566280"/>
            <a:ext cx="11328602" cy="905073"/>
          </a:xfrm>
        </p:spPr>
        <p:txBody>
          <a:bodyPr anchorCtr="1">
            <a:normAutofit/>
          </a:bodyPr>
          <a:lstStyle/>
          <a:p>
            <a:pPr lvl="0" algn="ctr"/>
            <a:r>
              <a:rPr lang="bg-BG" sz="1500" b="1" dirty="0" smtClean="0"/>
              <a:t>ЧЕРНО-БЕЛОМОРСКИЯТ </a:t>
            </a:r>
            <a:r>
              <a:rPr lang="bg-BG" sz="1500" b="1" dirty="0"/>
              <a:t>ЦИВИЛИЗАЦИОНЕН „</a:t>
            </a:r>
            <a:r>
              <a:rPr lang="bg-BG" sz="1500" b="1" dirty="0" smtClean="0"/>
              <a:t>ИН-ЯН</a:t>
            </a:r>
            <a:r>
              <a:rPr lang="bg-BG" sz="1500" b="1" dirty="0"/>
              <a:t>“ НА БЪЛГАРСКОТО КУЛТУРНО НАСЛЕДСТВО</a:t>
            </a:r>
          </a:p>
        </p:txBody>
      </p:sp>
    </p:spTree>
    <p:extLst>
      <p:ext uri="{BB962C8B-B14F-4D97-AF65-F5344CB8AC3E}">
        <p14:creationId xmlns:p14="http://schemas.microsoft.com/office/powerpoint/2010/main" val="1340384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="" xmlns:a16="http://schemas.microsoft.com/office/drawing/2014/main" id="{AA85D618-C4F9-45EF-9578-799B9FD1B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922" y="2201951"/>
            <a:ext cx="10076155" cy="450172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7">
            <a:extLst>
              <a:ext uri="{FF2B5EF4-FFF2-40B4-BE49-F238E27FC236}">
                <a16:creationId xmlns="" xmlns:a16="http://schemas.microsoft.com/office/drawing/2014/main" id="{F34E8979-EF5D-47FE-B542-02316377E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3503" y="5207106"/>
            <a:ext cx="2660574" cy="149657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41A29D7E-3C0E-43E9-B438-C677A8156B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1698" y="1610668"/>
            <a:ext cx="11328602" cy="905073"/>
          </a:xfrm>
        </p:spPr>
        <p:txBody>
          <a:bodyPr anchorCtr="1">
            <a:normAutofit/>
          </a:bodyPr>
          <a:lstStyle/>
          <a:p>
            <a:pPr lvl="0" algn="ctr"/>
            <a:r>
              <a:rPr lang="bg-BG" sz="2000" b="1" dirty="0" smtClean="0"/>
              <a:t>ЧЕРНО-БЕЛОМОРСКИЯТ </a:t>
            </a:r>
            <a:r>
              <a:rPr lang="bg-BG" sz="2000" b="1" dirty="0"/>
              <a:t>ЦИВИЛИЗАЦИОНЕН „</a:t>
            </a:r>
            <a:r>
              <a:rPr lang="bg-BG" sz="2000" b="1" dirty="0" smtClean="0"/>
              <a:t>ИН-ЯН</a:t>
            </a:r>
            <a:r>
              <a:rPr lang="bg-BG" sz="2000" b="1" dirty="0"/>
              <a:t>“ НА БЪЛГАРСКОТО КУЛТУРНО НАСЛЕДСТВО</a:t>
            </a:r>
          </a:p>
        </p:txBody>
      </p:sp>
    </p:spTree>
    <p:extLst>
      <p:ext uri="{BB962C8B-B14F-4D97-AF65-F5344CB8AC3E}">
        <p14:creationId xmlns:p14="http://schemas.microsoft.com/office/powerpoint/2010/main" val="3536546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="" xmlns:a16="http://schemas.microsoft.com/office/drawing/2014/main" id="{DA555CA4-57CF-424A-AB2D-97AACEA00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194" y="2157312"/>
            <a:ext cx="10193612" cy="455420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7">
            <a:extLst>
              <a:ext uri="{FF2B5EF4-FFF2-40B4-BE49-F238E27FC236}">
                <a16:creationId xmlns="" xmlns:a16="http://schemas.microsoft.com/office/drawing/2014/main" id="{946FE13D-4A28-4B65-886E-CE1D91B213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1724" y="5540909"/>
            <a:ext cx="2081082" cy="117060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4A4D6835-CCB1-494C-813C-B5B8BB782F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1699" y="1584035"/>
            <a:ext cx="11328602" cy="905073"/>
          </a:xfrm>
        </p:spPr>
        <p:txBody>
          <a:bodyPr anchorCtr="1">
            <a:normAutofit/>
          </a:bodyPr>
          <a:lstStyle/>
          <a:p>
            <a:pPr lvl="0" algn="ctr"/>
            <a:r>
              <a:rPr lang="bg-BG" sz="2000" b="1" dirty="0" smtClean="0"/>
              <a:t>ЧЕРНО-БЕЛОМОРСКИЯТ </a:t>
            </a:r>
            <a:r>
              <a:rPr lang="bg-BG" sz="2000" b="1" dirty="0"/>
              <a:t>ЦИВИЛИЗАЦИОНЕН „</a:t>
            </a:r>
            <a:r>
              <a:rPr lang="bg-BG" sz="2000" b="1" dirty="0" smtClean="0"/>
              <a:t>ИН-ЯН</a:t>
            </a:r>
            <a:r>
              <a:rPr lang="bg-BG" sz="2000" b="1" dirty="0"/>
              <a:t>“ НА БЪЛГАРСКОТО КУЛТУРНО НАСЛЕДСТВО</a:t>
            </a:r>
          </a:p>
        </p:txBody>
      </p:sp>
    </p:spTree>
    <p:extLst>
      <p:ext uri="{BB962C8B-B14F-4D97-AF65-F5344CB8AC3E}">
        <p14:creationId xmlns:p14="http://schemas.microsoft.com/office/powerpoint/2010/main" val="1747098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E103C12-40FF-47EA-9186-07B2107D21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23" t="1503" r="3008" b="20051"/>
          <a:stretch>
            <a:fillRect/>
          </a:stretch>
        </p:blipFill>
        <p:spPr>
          <a:xfrm>
            <a:off x="6950702" y="2300007"/>
            <a:ext cx="3944913" cy="412432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Title 1">
            <a:extLst>
              <a:ext uri="{FF2B5EF4-FFF2-40B4-BE49-F238E27FC236}">
                <a16:creationId xmlns="" xmlns:a16="http://schemas.microsoft.com/office/drawing/2014/main" id="{F5E69277-BDD3-42D3-BDC0-F7636ED556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1699" y="1647560"/>
            <a:ext cx="11328602" cy="905073"/>
          </a:xfrm>
        </p:spPr>
        <p:txBody>
          <a:bodyPr anchorCtr="1">
            <a:normAutofit/>
          </a:bodyPr>
          <a:lstStyle/>
          <a:p>
            <a:pPr lvl="0" algn="ctr"/>
            <a:r>
              <a:rPr lang="bg-BG" sz="2000" b="1" dirty="0" smtClean="0"/>
              <a:t>ЧЕРНО-БЕЛОМОРСКИЯТ </a:t>
            </a:r>
            <a:r>
              <a:rPr lang="bg-BG" sz="2000" b="1" dirty="0"/>
              <a:t>ЦИВИЛИЗАЦИОНЕН „</a:t>
            </a:r>
            <a:r>
              <a:rPr lang="bg-BG" sz="2000" b="1" dirty="0" smtClean="0"/>
              <a:t>ИН-ЯН</a:t>
            </a:r>
            <a:r>
              <a:rPr lang="bg-BG" sz="2000" b="1" dirty="0"/>
              <a:t>“ НА БЪЛГАРСКОТО КУЛТУРНО НАСЛЕДСТВО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AAFBDD1-A160-495F-9BB7-3C1DBE4A86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24" y="2300007"/>
            <a:ext cx="600075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776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72B19829-40B4-44F4-A456-94F9EE7E44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1699" y="1647560"/>
            <a:ext cx="11328602" cy="905073"/>
          </a:xfrm>
        </p:spPr>
        <p:txBody>
          <a:bodyPr anchorCtr="1">
            <a:normAutofit/>
          </a:bodyPr>
          <a:lstStyle/>
          <a:p>
            <a:pPr lvl="0" algn="ctr"/>
            <a:r>
              <a:rPr lang="bg-BG" sz="2000" b="1" dirty="0" smtClean="0"/>
              <a:t>ЧЕРНО-БЕЛОМОРСКИЯТ </a:t>
            </a:r>
            <a:r>
              <a:rPr lang="bg-BG" sz="2000" b="1" dirty="0"/>
              <a:t>ЦИВИЛИЗАЦИОНЕН „</a:t>
            </a:r>
            <a:r>
              <a:rPr lang="bg-BG" sz="2000" b="1" dirty="0" smtClean="0"/>
              <a:t>ИН-ЯН</a:t>
            </a:r>
            <a:r>
              <a:rPr lang="bg-BG" sz="2000" b="1" dirty="0"/>
              <a:t>“ НА БЪЛГАРСКОТО КУЛТУРНО НАСЛЕДСТВО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D476971-56AB-421A-84C8-19B60079D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996" y="2300007"/>
            <a:ext cx="5943600" cy="41269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EB2474A-2D81-4D5B-B85A-AE9C973D78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46" y="2300007"/>
            <a:ext cx="600075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614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="" xmlns:a16="http://schemas.microsoft.com/office/drawing/2014/main" id="{30C49E71-C242-4EC7-AE14-3A06734FA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198" y="2152888"/>
            <a:ext cx="9133604" cy="455265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="" xmlns:a16="http://schemas.microsoft.com/office/drawing/2014/main" id="{F16B3124-7C95-499A-8670-42FB48CC53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1699" y="1594295"/>
            <a:ext cx="11328602" cy="905073"/>
          </a:xfrm>
        </p:spPr>
        <p:txBody>
          <a:bodyPr anchorCtr="1">
            <a:normAutofit/>
          </a:bodyPr>
          <a:lstStyle/>
          <a:p>
            <a:pPr lvl="0" algn="ctr"/>
            <a:r>
              <a:rPr lang="bg-BG" sz="2000" b="1" dirty="0" smtClean="0"/>
              <a:t>ЧЕРНО-БЕЛОМОРСКИЯТ </a:t>
            </a:r>
            <a:r>
              <a:rPr lang="bg-BG" sz="2000" b="1" dirty="0"/>
              <a:t>ЦИВИЛИЗАЦИОНЕН „</a:t>
            </a:r>
            <a:r>
              <a:rPr lang="bg-BG" sz="2000" b="1" dirty="0" smtClean="0"/>
              <a:t>ИН-ЯН</a:t>
            </a:r>
            <a:r>
              <a:rPr lang="bg-BG" sz="2000" b="1" dirty="0"/>
              <a:t>“ НА БЪЛГАРСКОТО КУЛТУРНО НАСЛЕДСТВО</a:t>
            </a:r>
          </a:p>
        </p:txBody>
      </p:sp>
    </p:spTree>
    <p:extLst>
      <p:ext uri="{BB962C8B-B14F-4D97-AF65-F5344CB8AC3E}">
        <p14:creationId xmlns:p14="http://schemas.microsoft.com/office/powerpoint/2010/main" val="3281705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152EE815-C8F1-4B57-AC76-38EFF6E5FD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1699" y="1620928"/>
            <a:ext cx="11328602" cy="905073"/>
          </a:xfrm>
        </p:spPr>
        <p:txBody>
          <a:bodyPr anchorCtr="1">
            <a:normAutofit/>
          </a:bodyPr>
          <a:lstStyle/>
          <a:p>
            <a:pPr lvl="0" algn="ctr"/>
            <a:r>
              <a:rPr lang="bg-BG" sz="2000" b="1" dirty="0" smtClean="0"/>
              <a:t>ЧЕРНО-БЕЛОМОРСКИЯТ </a:t>
            </a:r>
            <a:r>
              <a:rPr lang="bg-BG" sz="2000" b="1" dirty="0"/>
              <a:t>ЦИВИЛИЗАЦИОНЕН „</a:t>
            </a:r>
            <a:r>
              <a:rPr lang="bg-BG" sz="2000" b="1" dirty="0" smtClean="0"/>
              <a:t>ИН-ЯН</a:t>
            </a:r>
            <a:r>
              <a:rPr lang="bg-BG" sz="2000" b="1" dirty="0"/>
              <a:t>“ НА БЪЛГАРСКОТО КУЛТУРНО НАСЛЕДСТВО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76F288E-8159-4BE8-BEB1-DBF2E51C57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799" y="2173371"/>
            <a:ext cx="6657198" cy="46224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3C4EBEA-E71C-43D2-A6E1-41E0B48C7A6D}"/>
              </a:ext>
            </a:extLst>
          </p:cNvPr>
          <p:cNvSpPr txBox="1"/>
          <p:nvPr/>
        </p:nvSpPr>
        <p:spPr>
          <a:xfrm>
            <a:off x="8634049" y="5514452"/>
            <a:ext cx="3090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600" dirty="0" smtClean="0"/>
              <a:t>ТРИТЕ </a:t>
            </a:r>
            <a:r>
              <a:rPr lang="bg-BG" sz="1600" dirty="0"/>
              <a:t>ЦИВИЛИЗАЦИОННИ ЯДРА В ПРОСТРАНСТВОТО НА БЪЛГАРСКОТО КУЛТУРНО НАСЛЕДСТВО </a:t>
            </a:r>
            <a:r>
              <a:rPr lang="bg-BG" sz="1600" dirty="0" smtClean="0"/>
              <a:t>(ЧЕРНОМОРСКО</a:t>
            </a:r>
            <a:r>
              <a:rPr lang="en-US" sz="1600" dirty="0" smtClean="0"/>
              <a:t> </a:t>
            </a:r>
            <a:r>
              <a:rPr lang="bg-BG" sz="1600" dirty="0" smtClean="0"/>
              <a:t>- </a:t>
            </a:r>
            <a:r>
              <a:rPr lang="en-US" sz="1600" dirty="0" smtClean="0"/>
              <a:t> </a:t>
            </a:r>
            <a:r>
              <a:rPr lang="bg-BG" sz="1600" dirty="0" smtClean="0"/>
              <a:t>БЕЛОМОРСКО</a:t>
            </a:r>
            <a:r>
              <a:rPr lang="en-US" sz="1600" dirty="0" smtClean="0"/>
              <a:t> </a:t>
            </a:r>
            <a:r>
              <a:rPr lang="bg-BG" sz="1600" dirty="0" smtClean="0"/>
              <a:t>-</a:t>
            </a:r>
            <a:r>
              <a:rPr lang="en-US" sz="1600" dirty="0" smtClean="0"/>
              <a:t> </a:t>
            </a:r>
            <a:r>
              <a:rPr lang="bg-BG" sz="1600" dirty="0" smtClean="0"/>
              <a:t>ЕГЕЙСКО </a:t>
            </a:r>
            <a:r>
              <a:rPr lang="bg-BG" sz="1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98542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103</Words>
  <Application>Microsoft Office PowerPoint</Application>
  <PresentationFormat>По избор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8</vt:i4>
      </vt:variant>
    </vt:vector>
  </HeadingPairs>
  <TitlesOfParts>
    <vt:vector size="9" baseType="lpstr">
      <vt:lpstr>Office Theme</vt:lpstr>
      <vt:lpstr>ЧЕРНО-БЕЛОМОРСКИЯТ ЦИВИЛИЗАЦИОНЕН „ИН-ЯН“ НА БЪЛГАРСКОТО КУЛТУРНО НАСЛЕДСТВО</vt:lpstr>
      <vt:lpstr>ЧЕРНО-БЕЛОМОРСКИЯТ ЦИВИЛИЗАЦИОНЕН „ИН-ЯН“ НА БЪЛГАРСКОТО КУЛТУРНО НАСЛЕДСТВО</vt:lpstr>
      <vt:lpstr>ЧЕРНО-БЕЛОМОРСКИЯТ ЦИВИЛИЗАЦИОНЕН „ИН-ЯН“ НА БЪЛГАРСКОТО КУЛТУРНО НАСЛЕДСТВО</vt:lpstr>
      <vt:lpstr>ЧЕРНО-БЕЛОМОРСКИЯТ ЦИВИЛИЗАЦИОНЕН „ИН-ЯН“ НА БЪЛГАРСКОТО КУЛТУРНО НАСЛЕДСТВО</vt:lpstr>
      <vt:lpstr>ЧЕРНО-БЕЛОМОРСКИЯТ ЦИВИЛИЗАЦИОНЕН „ИН-ЯН“ НА БЪЛГАРСКОТО КУЛТУРНО НАСЛЕДСТВО</vt:lpstr>
      <vt:lpstr>ЧЕРНО-БЕЛОМОРСКИЯТ ЦИВИЛИЗАЦИОНЕН „ИН-ЯН“ НА БЪЛГАРСКОТО КУЛТУРНО НАСЛЕДСТВО</vt:lpstr>
      <vt:lpstr>ЧЕРНО-БЕЛОМОРСКИЯТ ЦИВИЛИЗАЦИОНЕН „ИН-ЯН“ НА БЪЛГАРСКОТО КУЛТУРНО НАСЛЕДСТВО</vt:lpstr>
      <vt:lpstr>ЧЕРНО-БЕЛОМОРСКИЯТ ЦИВИЛИЗАЦИОНЕН „ИН-ЯН“ НА БЪЛГАРСКОТО КУЛТУРНО НАСЛЕДСТВО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Jesica</dc:creator>
  <cp:lastModifiedBy>Proletina Dimova</cp:lastModifiedBy>
  <cp:revision>10</cp:revision>
  <dcterms:created xsi:type="dcterms:W3CDTF">2018-08-30T12:28:00Z</dcterms:created>
  <dcterms:modified xsi:type="dcterms:W3CDTF">2022-10-05T13:12:47Z</dcterms:modified>
</cp:coreProperties>
</file>