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80" r:id="rId19"/>
    <p:sldId id="275" r:id="rId20"/>
    <p:sldId id="276" r:id="rId21"/>
    <p:sldId id="277" r:id="rId22"/>
    <p:sldId id="278" r:id="rId23"/>
    <p:sldId id="279" r:id="rId24"/>
    <p:sldId id="284" r:id="rId25"/>
    <p:sldId id="281" r:id="rId26"/>
    <p:sldId id="282" r:id="rId27"/>
    <p:sldId id="283" r:id="rId28"/>
    <p:sldId id="259" r:id="rId29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100" d="100"/>
          <a:sy n="100" d="100"/>
        </p:scale>
        <p:origin x="-174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D033C2-9CD9-40B1-95C1-87EFBED175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6A347FF7-71E2-4BBD-B0E1-C19C85A59F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CC2CF96-7B06-4E83-9398-3B77AA059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13.10.2022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E084FA3-6372-46F6-B9D0-5991EBCB7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58333EB-53DE-4E36-B77D-35FD380C30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915565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284F96B-E5E8-4853-94B0-161CC4038F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C5CDE1B-2E4C-4E19-ADE1-8D9639416F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FC1EF8D-9A78-41DA-8364-53F63C678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13.10.2022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4D22AB6-1DB5-4FB5-8DAC-DA6A5A6DF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4D19745-9F01-449A-B98B-248647E84B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91266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19C82C4-5B0E-4054-B31D-93BB142C5FF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DF964B6-30F3-4CF9-8282-D16A79224D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542F0FF-C65E-4EBD-8117-1100163425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13.10.2022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46CD6E5-9235-4EC9-A0A5-49CFE1C8E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CA5C860-B527-4D1F-895F-E0F83D00AD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259746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270178-B92E-4171-9221-DAA106100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00A8DDC-FBD0-4178-9245-0F7F8E7814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0E74238-062D-45C8-8CD5-A6AC72D8C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13.10.2022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4F6D569-F057-47E3-86F7-0FEB5B160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DA7FE9D-FBCD-4C0E-B586-582E0A01C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629956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38EB021-0FAA-45FE-9550-E86E14C36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DEBA7D1-EB8C-4FE1-906F-EF8B0EA6EB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98BA703-8B85-4045-B0D0-A6B449201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13.10.2022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B09661D-570B-48CF-B6E2-56A1AB5B8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159AA92-CDB6-4A37-9D39-1B851C79A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966517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A9AE5A8-E364-4366-9005-75238A8BF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076ACD3-4B56-4B20-A85D-720935809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E674A4F-BFA6-495E-A86F-3E6A44B85E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C7B34FB-A94D-4C52-A100-61EC1EDEE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13.10.2022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CBD2CE6-DB17-4A41-9830-FF202FAC3C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8CA0614-F381-4140-9518-2387AEF31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9276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2EE06E-9996-42D2-87E9-A09ECD5186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5AAA1E9-1CB4-4E0C-A432-D59EBFA02E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BA237AA-9083-409B-B480-F7EE3D1193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2B999317-8C8E-49ED-9C5A-1AB8807776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53321BE8-BFEF-4F87-BABB-67AD221110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142C2F6B-90BB-4F8A-B824-882773E87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13.10.2022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A149D699-A2E1-4864-BBEB-1448B8F09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4E7EC8A-9B6D-4F03-B201-5E6A60FAF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21865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C69D1C-3D15-43FE-8E38-7CE7F614C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4B888C7-BAD8-46F0-A089-E21036413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13.10.2022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4B5D4B0-2B6A-4836-9EFD-B8C6A2BED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79E6713E-CAE5-4DA9-8268-C7D07B66E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561173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21A3F1FB-A038-42CE-83BA-465A90DEA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13.10.2022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01EC4EB-14F9-4AC0-A8BB-5C2596F0A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44BB822-41C9-48A3-8D57-821DAAC4B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1023856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AC3692-D0A7-4241-9182-6664E77FE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3BBA7E2-045A-4811-840C-3092837B05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690CC26-C161-453F-B385-70C391A27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5AD37C8-BEFC-4CB8-B650-844FF08169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13.10.2022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69A74CD-351F-44EE-8311-8C68AE587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644BBA4-DC7E-4911-9D68-0E3364376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510325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B69A42-7FAA-4D27-908C-35BFD74AC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7093274-470F-4B7D-811D-0A7A71F60B0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D3F26CA-60BC-4463-B1A9-2A1B56C06C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46935512-E02D-4633-B6B2-8A933DEF4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17E-01D5-487C-8D2F-9442D2DCEC50}" type="datetimeFigureOut">
              <a:rPr lang="ro-RO" smtClean="0"/>
              <a:t>13.10.2022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FF66991-A93E-4AEE-AD44-ED6317E4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A492903-5361-4E53-8F50-CA570C44C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49008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A85018B6-C2D3-460A-B054-1320D6A0B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2D4477A-7B1B-4CA5-B49F-7B1F4464B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F3A7DEB-FFDA-4D4D-A92A-46BE9DB176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6417E-01D5-487C-8D2F-9442D2DCEC50}" type="datetimeFigureOut">
              <a:rPr lang="ro-RO" smtClean="0"/>
              <a:t>13.10.2022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80539D6-68CC-4F33-B5BC-7F799FFEEF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0FA194A-469C-4EC2-9F39-F56C9874EF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5BDB7-FC6B-44C4-A97C-B6C80261BB36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198121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P">
            <a:extLst>
              <a:ext uri="{FF2B5EF4-FFF2-40B4-BE49-F238E27FC236}">
                <a16:creationId xmlns:a16="http://schemas.microsoft.com/office/drawing/2014/main" xmlns="" id="{DA9DB5E3-0DCE-4207-8D6E-B0304D37C9F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7"/>
          <a:stretch/>
        </p:blipFill>
        <p:spPr>
          <a:xfrm>
            <a:off x="0" y="39249"/>
            <a:ext cx="12192000" cy="681875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3B90BD1-35FF-41AE-A55A-1CB3FEDAD0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843" y="111819"/>
            <a:ext cx="1430314" cy="135795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447E903-8648-4521-9F67-1CF19F301E53}"/>
              </a:ext>
            </a:extLst>
          </p:cNvPr>
          <p:cNvSpPr txBox="1"/>
          <p:nvPr/>
        </p:nvSpPr>
        <p:spPr>
          <a:xfrm>
            <a:off x="3418114" y="2357839"/>
            <a:ext cx="8411028" cy="1939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Museum of the History of Moldova: results of digitalization program </a:t>
            </a:r>
            <a:r>
              <a:rPr lang="en-US" sz="3600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(2020–2022)</a:t>
            </a:r>
            <a:endParaRPr lang="ru-RU" sz="36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8EC7543E-BF76-44C4-8A7F-633A5DD4D6D7}"/>
              </a:ext>
            </a:extLst>
          </p:cNvPr>
          <p:cNvSpPr txBox="1"/>
          <p:nvPr/>
        </p:nvSpPr>
        <p:spPr>
          <a:xfrm>
            <a:off x="362858" y="2504098"/>
            <a:ext cx="2510971" cy="1558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o-RO" sz="1800" b="1" dirty="0">
                <a:solidFill>
                  <a:schemeClr val="accent1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Denis Topal </a:t>
            </a:r>
            <a:endParaRPr lang="ru-RU" sz="1600" dirty="0">
              <a:solidFill>
                <a:schemeClr val="accent1">
                  <a:lumMod val="75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o-RO" sz="1800" dirty="0">
                <a:solidFill>
                  <a:schemeClr val="accent1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National Museum of History of Moldova</a:t>
            </a:r>
            <a:endParaRPr lang="en-US" sz="1800" dirty="0">
              <a:solidFill>
                <a:schemeClr val="accent1">
                  <a:lumMod val="75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r">
              <a:lnSpc>
                <a:spcPct val="115000"/>
              </a:lnSpc>
              <a:spcAft>
                <a:spcPts val="1000"/>
              </a:spcAft>
            </a:pPr>
            <a:r>
              <a:rPr lang="ro-RO" sz="1600" dirty="0">
                <a:solidFill>
                  <a:schemeClr val="accent1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Archaeology Department</a:t>
            </a:r>
            <a:endParaRPr lang="ru-RU" sz="1600" dirty="0">
              <a:solidFill>
                <a:schemeClr val="accent1">
                  <a:lumMod val="75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20CCB771-E235-4C6F-8979-E8E1F9D8A021}"/>
              </a:ext>
            </a:extLst>
          </p:cNvPr>
          <p:cNvSpPr txBox="1"/>
          <p:nvPr/>
        </p:nvSpPr>
        <p:spPr>
          <a:xfrm>
            <a:off x="3476170" y="4723363"/>
            <a:ext cx="8411027" cy="16979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Денис Топал</a:t>
            </a:r>
          </a:p>
          <a:p>
            <a:pPr>
              <a:lnSpc>
                <a:spcPct val="150000"/>
              </a:lnSpc>
            </a:pPr>
            <a:r>
              <a:rPr lang="bg-BG" dirty="0">
                <a:solidFill>
                  <a:schemeClr val="accent1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Националният исторически музей на Молдова: </a:t>
            </a:r>
          </a:p>
          <a:p>
            <a:pPr>
              <a:lnSpc>
                <a:spcPct val="150000"/>
              </a:lnSpc>
            </a:pPr>
            <a:r>
              <a:rPr lang="bg-BG" dirty="0">
                <a:solidFill>
                  <a:schemeClr val="accent1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резултати от програмата за дигитализация </a:t>
            </a:r>
          </a:p>
          <a:p>
            <a:pPr>
              <a:lnSpc>
                <a:spcPct val="150000"/>
              </a:lnSpc>
            </a:pPr>
            <a:r>
              <a:rPr lang="bg-BG" dirty="0">
                <a:solidFill>
                  <a:schemeClr val="accent1">
                    <a:lumMod val="75000"/>
                  </a:schemeClr>
                </a:solidFill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(2020-2022 г.) 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6379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803E047-FE59-46E3-B3EF-434479157F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" y="0"/>
            <a:ext cx="121848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223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93691DC-F185-4DE4-8BCE-5CAE6B917E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" y="0"/>
            <a:ext cx="121848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7395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E491902-FB73-41F3-9FB2-318FABFAD0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" y="0"/>
            <a:ext cx="121794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183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49C8D9D-4BC6-4CFA-B464-A411282371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" y="0"/>
            <a:ext cx="121825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82569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591A209-AC74-4275-A09F-DD07E9AC7F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" y="0"/>
            <a:ext cx="121825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303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CA28858-6FB2-4B8B-9CAA-D6AF68B0D6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" y="0"/>
            <a:ext cx="121825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0753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1065819-4C01-47BC-9AAD-D5A545AD01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" y="0"/>
            <a:ext cx="1218253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5423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8D8329B-3079-467C-9D3C-ECDC6F6DF2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" y="0"/>
            <a:ext cx="12187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48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9A36B7-8210-42DD-A1CA-A50F9050F5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" y="0"/>
            <a:ext cx="121794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57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52878436-F200-4CD9-A0BE-0161F49BC6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" y="0"/>
            <a:ext cx="121794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86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8E86068-F5F8-4022-B82A-9376066B8D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" y="0"/>
            <a:ext cx="121794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1917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4307DAD-E470-4AD9-BB17-D22CC2678C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" y="0"/>
            <a:ext cx="121848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037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9FCA99-C421-459E-B4EB-052F1B751C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" y="0"/>
            <a:ext cx="121848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2219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23440D5-3837-40A5-A476-35FC4754B2D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" y="0"/>
            <a:ext cx="121794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689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B9FE92C-CCC7-445A-9465-94BFEA4DEE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" y="0"/>
            <a:ext cx="121794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4595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922CDB4-CD43-4C17-BA9B-4C0683F4A3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" y="0"/>
            <a:ext cx="121794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8734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864C511-F559-4F05-8C16-062FA30790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" y="0"/>
            <a:ext cx="121794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5299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B30BE0C-40EF-46E6-9C08-67BB5008E5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" y="0"/>
            <a:ext cx="121848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5134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CFD3BCC-CF53-4266-A5C2-417D3C4555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9" y="0"/>
            <a:ext cx="12187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052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P">
            <a:extLst>
              <a:ext uri="{FF2B5EF4-FFF2-40B4-BE49-F238E27FC236}">
                <a16:creationId xmlns:a16="http://schemas.microsoft.com/office/drawing/2014/main" xmlns="" id="{16ABE96A-F8DC-4A2F-A7B3-4382053842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47"/>
          <a:stretch/>
        </p:blipFill>
        <p:spPr>
          <a:xfrm>
            <a:off x="0" y="39249"/>
            <a:ext cx="12192000" cy="681875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DB24C22-698E-4887-8483-4E054DC42E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843" y="111819"/>
            <a:ext cx="1430314" cy="135795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6CA6895-4EC2-4805-925D-0947197142A7}"/>
              </a:ext>
            </a:extLst>
          </p:cNvPr>
          <p:cNvSpPr txBox="1"/>
          <p:nvPr/>
        </p:nvSpPr>
        <p:spPr>
          <a:xfrm>
            <a:off x="1890486" y="3066084"/>
            <a:ext cx="8411028" cy="2195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 for your attention!</a:t>
            </a:r>
            <a:endParaRPr lang="x-none" sz="36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Благодаря Ви за </a:t>
            </a:r>
            <a:r>
              <a:rPr lang="ru-RU" sz="3600" dirty="0" err="1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вниманието</a:t>
            </a:r>
            <a:r>
              <a:rPr lang="ru-RU" sz="3600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!</a:t>
            </a:r>
            <a:endParaRPr lang="en-US" sz="3600" dirty="0">
              <a:solidFill>
                <a:schemeClr val="accent1">
                  <a:lumMod val="75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x-none" sz="3600" dirty="0">
                <a:solidFill>
                  <a:schemeClr val="accent1">
                    <a:lumMod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Vă mulțumesc pentru atenție!</a:t>
            </a:r>
            <a:endParaRPr lang="ru-RU" sz="3600" dirty="0">
              <a:solidFill>
                <a:schemeClr val="accent1">
                  <a:lumMod val="75000"/>
                </a:schemeClr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8012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64E7787-82B5-42E8-B772-10C8FCEAE8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" y="0"/>
            <a:ext cx="121794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784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8A4F5AC-499C-47E8-9465-5BEA627ED4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" y="0"/>
            <a:ext cx="121848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8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B3FCDDA-E2FA-43A3-928A-BD9F750536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" y="0"/>
            <a:ext cx="121848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820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43297E1-FB1D-4DBC-B430-EB910199D2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" y="0"/>
            <a:ext cx="121794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15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2322706-302B-4E59-B10B-2F601193A9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" y="0"/>
            <a:ext cx="121848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5601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CCCD6C2-0A80-468D-A170-6EBA3C0D850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" y="0"/>
            <a:ext cx="121848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781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FDFD45A-13B3-48F2-B1D5-B0CBECC34D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" y="0"/>
            <a:ext cx="121848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07699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58</Words>
  <Application>Microsoft Office PowerPoint</Application>
  <PresentationFormat>По избор</PresentationFormat>
  <Paragraphs>11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28</vt:i4>
      </vt:variant>
    </vt:vector>
  </HeadingPairs>
  <TitlesOfParts>
    <vt:vector size="29" baseType="lpstr">
      <vt:lpstr>Office Theme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Jesica</dc:creator>
  <cp:lastModifiedBy>Proletina Dimova</cp:lastModifiedBy>
  <cp:revision>14</cp:revision>
  <dcterms:created xsi:type="dcterms:W3CDTF">2018-08-30T12:28:00Z</dcterms:created>
  <dcterms:modified xsi:type="dcterms:W3CDTF">2022-10-13T08:22:28Z</dcterms:modified>
</cp:coreProperties>
</file>