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75" r:id="rId20"/>
    <p:sldId id="276" r:id="rId21"/>
    <p:sldId id="277" r:id="rId22"/>
    <p:sldId id="278" r:id="rId23"/>
    <p:sldId id="279" r:id="rId24"/>
    <p:sldId id="284" r:id="rId25"/>
    <p:sldId id="281" r:id="rId26"/>
    <p:sldId id="282" r:id="rId27"/>
    <p:sldId id="283" r:id="rId28"/>
    <p:sldId id="259" r:id="rId29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-174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033C2-9CD9-40B1-95C1-87EFBED17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347FF7-71E2-4BBD-B0E1-C19C85A5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C2CF96-7B06-4E83-9398-3B77AA059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84FA3-6372-46F6-B9D0-5991EBCB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8333EB-53DE-4E36-B77D-35FD380C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1556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4F96B-E5E8-4853-94B0-161CC403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5CDE1B-2E4C-4E19-ADE1-8D9639416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C1EF8D-9A78-41DA-8364-53F63C67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D22AB6-1DB5-4FB5-8DAC-DA6A5A6D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D19745-9F01-449A-B98B-248647E8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912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9C82C4-5B0E-4054-B31D-93BB142C5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F964B6-30F3-4CF9-8282-D16A79224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42F0FF-C65E-4EBD-8117-1100163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CD6E5-9235-4EC9-A0A5-49CFE1C8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5C860-B527-4D1F-895F-E0F83D00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5974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270178-B92E-4171-9221-DAA106100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0A8DDC-FBD0-4178-9245-0F7F8E78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74238-062D-45C8-8CD5-A6AC72D8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F6D569-F057-47E3-86F7-0FEB5B16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A7FE9D-FBCD-4C0E-B586-582E0A01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2995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EB021-0FAA-45FE-9550-E86E14C3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DEBA7D1-EB8C-4FE1-906F-EF8B0EA6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8BA703-8B85-4045-B0D0-A6B44920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09661D-570B-48CF-B6E2-56A1AB5B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9AA92-CDB6-4A37-9D39-1B851C79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6651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AE5A8-E364-4366-9005-75238A8B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76ACD3-4B56-4B20-A85D-72093580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674A4F-BFA6-495E-A86F-3E6A44B85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7B34FB-A94D-4C52-A100-61EC1EDEE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2CE6-DB17-4A41-9830-FF202FAC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CA0614-F381-4140-9518-2387AEF3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927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2EE06E-9996-42D2-87E9-A09ECD51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5AAA1E9-1CB4-4E0C-A432-D59EBFA0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237AA-9083-409B-B480-F7EE3D11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B999317-8C8E-49ED-9C5A-1AB880777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321BE8-BFEF-4F87-BABB-67AD22111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2C2F6B-90BB-4F8A-B824-882773E87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49D699-A2E1-4864-BBEB-1448B8F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E7EC8A-9B6D-4F03-B201-5E6A60FA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18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69D1C-3D15-43FE-8E38-7CE7F614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B888C7-BAD8-46F0-A089-E210364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B5D4B0-2B6A-4836-9EFD-B8C6A2BE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9E6713E-CAE5-4DA9-8268-C7D07B66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611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A3F1FB-A038-42CE-83BA-465A90DE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1EC4EB-14F9-4AC0-A8BB-5C2596F0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44BB822-41C9-48A3-8D57-821DAAC4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0238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AC3692-D0A7-4241-9182-6664E77F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BBA7E2-045A-4811-840C-3092837B0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90CC26-C161-453F-B385-70C391A27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D37C8-BEFC-4CB8-B650-844FF081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9A74CD-351F-44EE-8311-8C68AE587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44BBA4-DC7E-4911-9D68-0E33643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032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69A42-7FAA-4D27-908C-35BFD74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093274-470F-4B7D-811D-0A7A71F60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3F26CA-60BC-4463-B1A9-2A1B56C0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935512-E02D-4633-B6B2-8A933DE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F66991-A93E-4AEE-AD44-ED6317E4E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492903-5361-4E53-8F50-CA570C44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4900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5018B6-C2D3-460A-B054-1320D6A0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D4477A-7B1B-4CA5-B49F-7B1F4464B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3A7DEB-FFDA-4D4D-A92A-46BE9DB17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417E-01D5-487C-8D2F-9442D2DCEC50}" type="datetimeFigureOut">
              <a:rPr lang="ro-RO" smtClean="0"/>
              <a:t>13.10.2022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0539D6-68CC-4F33-B5BC-7F799FFEE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A194A-469C-4EC2-9F39-F56C9874E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5BDB7-FC6B-44C4-A97C-B6C80261BB36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81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">
            <a:extLst>
              <a:ext uri="{FF2B5EF4-FFF2-40B4-BE49-F238E27FC236}">
                <a16:creationId xmlns:a16="http://schemas.microsoft.com/office/drawing/2014/main" xmlns="" id="{DA9DB5E3-0DCE-4207-8D6E-B0304D3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>
          <a:xfrm>
            <a:off x="0" y="39249"/>
            <a:ext cx="12192000" cy="68187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3B90BD1-35FF-41AE-A55A-1CB3FEDAD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43" y="111819"/>
            <a:ext cx="1430314" cy="13579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47E903-8648-4521-9F67-1CF19F301E53}"/>
              </a:ext>
            </a:extLst>
          </p:cNvPr>
          <p:cNvSpPr txBox="1"/>
          <p:nvPr/>
        </p:nvSpPr>
        <p:spPr>
          <a:xfrm>
            <a:off x="3418114" y="2357839"/>
            <a:ext cx="8411028" cy="1939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Museum of the History of Moldova: results of digitalization program </a:t>
            </a:r>
            <a:r>
              <a:rPr lang="en-US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(2020–2022)</a:t>
            </a:r>
            <a:endParaRPr lang="ru-RU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C7543E-BF76-44C4-8A7F-633A5DD4D6D7}"/>
              </a:ext>
            </a:extLst>
          </p:cNvPr>
          <p:cNvSpPr txBox="1"/>
          <p:nvPr/>
        </p:nvSpPr>
        <p:spPr>
          <a:xfrm>
            <a:off x="362858" y="2504098"/>
            <a:ext cx="2510971" cy="1558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o-RO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Denis Topal 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o-RO" sz="1800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Museum of History of Moldova</a:t>
            </a:r>
            <a:endParaRPr lang="en-US" sz="1800" dirty="0">
              <a:solidFill>
                <a:schemeClr val="accent1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o-RO" sz="1600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Archaeology Department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CCB771-E235-4C6F-8979-E8E1F9D8A021}"/>
              </a:ext>
            </a:extLst>
          </p:cNvPr>
          <p:cNvSpPr txBox="1"/>
          <p:nvPr/>
        </p:nvSpPr>
        <p:spPr>
          <a:xfrm>
            <a:off x="3476170" y="4723363"/>
            <a:ext cx="8411027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Денис Топал</a:t>
            </a:r>
          </a:p>
          <a:p>
            <a:pPr>
              <a:lnSpc>
                <a:spcPct val="150000"/>
              </a:lnSpc>
            </a:pPr>
            <a:r>
              <a:rPr lang="bg-BG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Националният исторически музей на Молдова: </a:t>
            </a:r>
          </a:p>
          <a:p>
            <a:pPr>
              <a:lnSpc>
                <a:spcPct val="150000"/>
              </a:lnSpc>
            </a:pPr>
            <a:r>
              <a:rPr lang="bg-BG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резултати от програмата за дигитализация </a:t>
            </a:r>
          </a:p>
          <a:p>
            <a:pPr>
              <a:lnSpc>
                <a:spcPct val="150000"/>
              </a:lnSpc>
            </a:pPr>
            <a:r>
              <a:rPr lang="bg-BG" dirty="0">
                <a:solidFill>
                  <a:schemeClr val="accent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(2020-2022 г.)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79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03E047-FE59-46E3-B3EF-434479157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3691DC-F185-4DE4-8BCE-5CAE6B917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39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491902-FB73-41F3-9FB2-318FABFAD0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8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9C8D9D-4BC6-4CFA-B464-A41128237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5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91A209-AC74-4275-A09F-DD07E9AC7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03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A28858-6FB2-4B8B-9CAA-D6AF68B0D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75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065819-4C01-47BC-9AAD-D5A545AD0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2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8D8329B-3079-467C-9D3C-ECDC6F6D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8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9A36B7-8210-42DD-A1CA-A50F9050F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7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878436-F200-4CD9-A0BE-0161F49BC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E86068-F5F8-4022-B82A-9376066B8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1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4307DAD-E470-4AD9-BB17-D22CC2678C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7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9FCA99-C421-459E-B4EB-052F1B751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3440D5-3837-40A5-A476-35FC4754B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6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9FE92C-CCC7-445A-9465-94BFEA4DE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9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922CDB4-CD43-4C17-BA9B-4C0683F4A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73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64C511-F559-4F05-8C16-062FA3079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29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30BE0C-40EF-46E6-9C08-67BB5008E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13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FD3BCC-CF53-4266-A5C2-417D3C455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" y="0"/>
            <a:ext cx="12187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">
            <a:extLst>
              <a:ext uri="{FF2B5EF4-FFF2-40B4-BE49-F238E27FC236}">
                <a16:creationId xmlns:a16="http://schemas.microsoft.com/office/drawing/2014/main" xmlns="" id="{16ABE96A-F8DC-4A2F-A7B3-438205384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>
          <a:xfrm>
            <a:off x="0" y="39249"/>
            <a:ext cx="12192000" cy="68187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B24C22-698E-4887-8483-4E054DC42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43" y="111819"/>
            <a:ext cx="1430314" cy="1357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CA6895-4EC2-4805-925D-0947197142A7}"/>
              </a:ext>
            </a:extLst>
          </p:cNvPr>
          <p:cNvSpPr txBox="1"/>
          <p:nvPr/>
        </p:nvSpPr>
        <p:spPr>
          <a:xfrm>
            <a:off x="1890486" y="3066084"/>
            <a:ext cx="8411028" cy="219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attention!</a:t>
            </a:r>
            <a:endParaRPr lang="x-none" sz="36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Благодаря Ви за </a:t>
            </a:r>
            <a:r>
              <a:rPr lang="ru-RU" sz="3600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вниманието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en-US" sz="3600" dirty="0">
              <a:solidFill>
                <a:schemeClr val="accent1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x-none" sz="3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 mulțumesc pentru atenție!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01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4E7787-82B5-42E8-B772-10C8FCEAE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84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A4F5AC-499C-47E8-9465-5BEA627ED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3FCDDA-E2FA-43A3-928A-BD9F75053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2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3297E1-FB1D-4DBC-B430-EB910199D2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" y="0"/>
            <a:ext cx="1217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322706-302B-4E59-B10B-2F601193A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0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CCD6C2-0A80-468D-A170-6EBA3C0D8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8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FDFD45A-13B3-48F2-B1D5-B0CBECC34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" y="0"/>
            <a:ext cx="12184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69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58</Words>
  <Application>Microsoft Office PowerPoint</Application>
  <PresentationFormat>По избор</PresentationFormat>
  <Paragraphs>11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29" baseType="lpstr"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Jesica</dc:creator>
  <cp:lastModifiedBy>Proletina Dimova</cp:lastModifiedBy>
  <cp:revision>14</cp:revision>
  <dcterms:created xsi:type="dcterms:W3CDTF">2018-08-30T12:28:00Z</dcterms:created>
  <dcterms:modified xsi:type="dcterms:W3CDTF">2022-10-13T08:22:28Z</dcterms:modified>
</cp:coreProperties>
</file>