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7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07.10.2022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F04460-9156-816F-7764-02D499A0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59" y="1735512"/>
            <a:ext cx="12192000" cy="811482"/>
          </a:xfrm>
        </p:spPr>
        <p:txBody>
          <a:bodyPr>
            <a:normAutofit/>
          </a:bodyPr>
          <a:lstStyle/>
          <a:p>
            <a:pPr algn="ctr"/>
            <a:r>
              <a:rPr lang="en-GB" sz="2300" b="1" dirty="0"/>
              <a:t>THE BLACK AND WHITE SEA CIVILIZATION YIN-YANG OF THE BULGARIAN CULTURAL HERITAGE</a:t>
            </a:r>
            <a:endParaRPr lang="en-US" sz="23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185E63-F95C-4540-B353-018D57ACD5EE}"/>
              </a:ext>
            </a:extLst>
          </p:cNvPr>
          <p:cNvSpPr txBox="1"/>
          <p:nvPr/>
        </p:nvSpPr>
        <p:spPr>
          <a:xfrm>
            <a:off x="9637839" y="6466474"/>
            <a:ext cx="2554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арх. Мария Каразлатева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853375-696E-430F-83E6-B216570C1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376" y="2324356"/>
            <a:ext cx="9271247" cy="41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9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10E1714-F8B6-4359-836D-C8674CF8D26D}"/>
              </a:ext>
            </a:extLst>
          </p:cNvPr>
          <p:cNvSpPr txBox="1">
            <a:spLocks/>
          </p:cNvSpPr>
          <p:nvPr/>
        </p:nvSpPr>
        <p:spPr>
          <a:xfrm>
            <a:off x="459138" y="1913018"/>
            <a:ext cx="11099517" cy="640080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1900" b="1" dirty="0"/>
              <a:t>ПОРЕЧНИТЕ КУЛТУРИ НА ДРЕВНИЯ СВЯТ. БЪЛГАРИЯ НА ДУНАВСКИЯ ЦИВИЛИЗАЦИОНЕН ЛИМЕС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CBF3B109-0CE7-4BA1-872B-494B2FC46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345" y="2384422"/>
            <a:ext cx="5593825" cy="31286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942A13BB-A387-443F-846E-4E762D2A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74" y="5592908"/>
            <a:ext cx="5601596" cy="10465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134EEFDC-CC5D-4FE7-A736-A3E8A29EA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185" y="2384422"/>
            <a:ext cx="4977887" cy="425500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E5C42DC-DCEE-4725-AF20-F0E7E046E5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9138" y="156628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1500" b="1" dirty="0"/>
              <a:t>THE BLACK AND WHITE SEA CIVILIZATION YIN-YANG OF THE BULGARIAN CULTURAL HERITAGE</a:t>
            </a:r>
            <a:endParaRPr lang="bg-BG" sz="1500" b="1" dirty="0"/>
          </a:p>
        </p:txBody>
      </p:sp>
    </p:spTree>
    <p:extLst>
      <p:ext uri="{BB962C8B-B14F-4D97-AF65-F5344CB8AC3E}">
        <p14:creationId xmlns:p14="http://schemas.microsoft.com/office/powerpoint/2010/main" val="134038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AA85D618-C4F9-45EF-9578-799B9FD1B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922" y="2201951"/>
            <a:ext cx="10076155" cy="45017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F34E8979-EF5D-47FE-B542-02316377E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503" y="5207106"/>
            <a:ext cx="2660574" cy="1496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41A29D7E-3C0E-43E9-B438-C677A8156B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8" y="1610668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353654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DA555CA4-57CF-424A-AB2D-97AACEA00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94" y="2157312"/>
            <a:ext cx="10193612" cy="45542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946FE13D-4A28-4B65-886E-CE1D91B21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724" y="5540909"/>
            <a:ext cx="2081082" cy="117060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4A4D6835-CCB1-494C-813C-B5B8BB782F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584035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174709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E103C12-40FF-47EA-9186-07B2107D21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3" t="1503" r="3008" b="20051"/>
          <a:stretch>
            <a:fillRect/>
          </a:stretch>
        </p:blipFill>
        <p:spPr>
          <a:xfrm>
            <a:off x="6950702" y="2300007"/>
            <a:ext cx="3944913" cy="41243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F5E69277-BDD3-42D3-BDC0-F7636ED556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4756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AAFBDD1-A160-495F-9BB7-3C1DBE4A8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4" y="2300007"/>
            <a:ext cx="60007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7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72B19829-40B4-44F4-A456-94F9EE7E44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47560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D476971-56AB-421A-84C8-19B60079D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96" y="2300007"/>
            <a:ext cx="5943600" cy="4126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B2474A-2D81-4D5B-B85A-AE9C973D7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6" y="2300007"/>
            <a:ext cx="60007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1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30C49E71-C242-4EC7-AE14-3A06734FA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198" y="2152888"/>
            <a:ext cx="9133604" cy="45526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F16B3124-7C95-499A-8670-42FB48CC53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594295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328170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152EE815-C8F1-4B57-AC76-38EFF6E5F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699" y="1620928"/>
            <a:ext cx="11328602" cy="905073"/>
          </a:xfrm>
        </p:spPr>
        <p:txBody>
          <a:bodyPr anchorCtr="1">
            <a:normAutofit/>
          </a:bodyPr>
          <a:lstStyle/>
          <a:p>
            <a:pPr lvl="0" algn="ctr"/>
            <a:r>
              <a:rPr lang="en-GB" sz="2000" b="1" dirty="0"/>
              <a:t>THE BLACK AND WHITE SEA CIVILIZATION YIN-YANG OF THE BULGARIAN CULTURAL HERITAGE</a:t>
            </a:r>
            <a:endParaRPr lang="bg-BG" sz="20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76F288E-8159-4BE8-BEB1-DBF2E51C5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99" y="2173371"/>
            <a:ext cx="6657198" cy="4622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3C4EBEA-E71C-43D2-A6E1-41E0B48C7A6D}"/>
              </a:ext>
            </a:extLst>
          </p:cNvPr>
          <p:cNvSpPr txBox="1"/>
          <p:nvPr/>
        </p:nvSpPr>
        <p:spPr>
          <a:xfrm>
            <a:off x="8634049" y="5514452"/>
            <a:ext cx="3090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THE </a:t>
            </a:r>
            <a:r>
              <a:rPr lang="en-GB" sz="1600" dirty="0"/>
              <a:t>THREE CIVILIZATION CORES IN THE SPACE OF THE BULGARIAN CULTURAL HERITAGE </a:t>
            </a:r>
            <a:r>
              <a:rPr lang="bg-BG" sz="1600" dirty="0"/>
              <a:t>(</a:t>
            </a:r>
            <a:r>
              <a:rPr lang="en-GB" sz="1600" dirty="0"/>
              <a:t>THE BLACK </a:t>
            </a:r>
            <a:r>
              <a:rPr lang="bg-BG" sz="1600" dirty="0"/>
              <a:t>- </a:t>
            </a:r>
            <a:r>
              <a:rPr lang="en-US" sz="1600" dirty="0"/>
              <a:t> </a:t>
            </a:r>
            <a:r>
              <a:rPr lang="en-GB" sz="1600" dirty="0"/>
              <a:t>WHITE</a:t>
            </a:r>
            <a:r>
              <a:rPr lang="en-US" sz="1600" dirty="0"/>
              <a:t> </a:t>
            </a:r>
            <a:r>
              <a:rPr lang="bg-BG" sz="1600" dirty="0"/>
              <a:t>–</a:t>
            </a:r>
            <a:r>
              <a:rPr lang="en-US" sz="1600" dirty="0"/>
              <a:t> </a:t>
            </a:r>
            <a:r>
              <a:rPr lang="en-GB" sz="1600" dirty="0"/>
              <a:t>AEGEAN SEA</a:t>
            </a:r>
            <a:r>
              <a:rPr lang="bg-BG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542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132</Words>
  <Application>Microsoft Office PowerPoint</Application>
  <PresentationFormat>По избор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9" baseType="lpstr">
      <vt:lpstr>Office Theme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  <vt:lpstr>THE BLACK AND WHITE SEA CIVILIZATION YIN-YANG OF THE BULGARIAN CULTURAL HERITAGE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Proletina Dimova</cp:lastModifiedBy>
  <cp:revision>11</cp:revision>
  <dcterms:created xsi:type="dcterms:W3CDTF">2018-08-30T12:28:00Z</dcterms:created>
  <dcterms:modified xsi:type="dcterms:W3CDTF">2022-10-07T12:55:41Z</dcterms:modified>
</cp:coreProperties>
</file>